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3325-5437-4C3F-A3F5-4518F5E9F8FD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B898-FA3B-475C-850E-E94616F4D7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6625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3325-5437-4C3F-A3F5-4518F5E9F8FD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B898-FA3B-475C-850E-E94616F4D7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6924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3325-5437-4C3F-A3F5-4518F5E9F8FD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B898-FA3B-475C-850E-E94616F4D7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6402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3325-5437-4C3F-A3F5-4518F5E9F8FD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B898-FA3B-475C-850E-E94616F4D7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5729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3325-5437-4C3F-A3F5-4518F5E9F8FD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B898-FA3B-475C-850E-E94616F4D7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2117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3325-5437-4C3F-A3F5-4518F5E9F8FD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B898-FA3B-475C-850E-E94616F4D7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1438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3325-5437-4C3F-A3F5-4518F5E9F8FD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B898-FA3B-475C-850E-E94616F4D7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64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3325-5437-4C3F-A3F5-4518F5E9F8FD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B898-FA3B-475C-850E-E94616F4D7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5486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3325-5437-4C3F-A3F5-4518F5E9F8FD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B898-FA3B-475C-850E-E94616F4D7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0278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3325-5437-4C3F-A3F5-4518F5E9F8FD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B898-FA3B-475C-850E-E94616F4D7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7284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3325-5437-4C3F-A3F5-4518F5E9F8FD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B898-FA3B-475C-850E-E94616F4D7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7164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03325-5437-4C3F-A3F5-4518F5E9F8FD}" type="datetimeFigureOut">
              <a:rPr lang="it-IT" smtClean="0"/>
              <a:t>23/01/2023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5B898-FA3B-475C-850E-E94616F4D7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2419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009" y="430028"/>
            <a:ext cx="3973253" cy="1144704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3866131" y="1574732"/>
            <a:ext cx="44970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0070C0"/>
                </a:solidFill>
              </a:rPr>
              <a:t>CASSA DI RISPARMIO DI ASTI</a:t>
            </a:r>
            <a:endParaRPr lang="it-IT" sz="2800" b="1" dirty="0">
              <a:solidFill>
                <a:srgbClr val="0070C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13039" y="2273642"/>
            <a:ext cx="4151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sng" dirty="0" smtClean="0"/>
              <a:t>CONDIZIONI</a:t>
            </a:r>
            <a:r>
              <a:rPr lang="it-IT" dirty="0" smtClean="0"/>
              <a:t>: Decorrenza 25 Ottobre 2015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648" y="3242656"/>
            <a:ext cx="9069859" cy="279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924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653" y="481712"/>
            <a:ext cx="11388492" cy="3002893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803" y="4145259"/>
            <a:ext cx="10482759" cy="846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116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814" y="626075"/>
            <a:ext cx="9064310" cy="3951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381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11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Francesca Testa</dc:creator>
  <cp:lastModifiedBy>Francesca Testa</cp:lastModifiedBy>
  <cp:revision>3</cp:revision>
  <dcterms:created xsi:type="dcterms:W3CDTF">2023-01-23T09:17:40Z</dcterms:created>
  <dcterms:modified xsi:type="dcterms:W3CDTF">2023-01-23T09:58:04Z</dcterms:modified>
</cp:coreProperties>
</file>